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94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07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39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8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16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38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9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06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98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39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403B-5213-4A25-A756-26A5C933E5F1}" type="datetimeFigureOut">
              <a:rPr lang="nl-NL" smtClean="0"/>
              <a:t>16-05-2022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980A-5F83-4FDE-B7E3-158182C4B0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6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dirty="0" err="1"/>
              <a:t>Zalogo</a:t>
            </a:r>
            <a:endParaRPr lang="nl-NL" sz="8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71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95" y="1183908"/>
            <a:ext cx="8545980" cy="38524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rot="10800000" flipV="1">
            <a:off x="1938595" y="5300048"/>
            <a:ext cx="854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Leg de getallen 1 t/m 7 zo neer dat de som van de getallen in de driehoek en het vierkant gelijk is.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26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86" y="2311145"/>
            <a:ext cx="5148642" cy="23209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917" y="2311145"/>
            <a:ext cx="5129695" cy="231243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Gelijk of verschillend?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36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60" y="955040"/>
            <a:ext cx="5021096" cy="22634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39" y="955040"/>
            <a:ext cx="5021096" cy="22634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01" y="3756297"/>
            <a:ext cx="5012255" cy="22594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839" y="3756297"/>
            <a:ext cx="5021096" cy="22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6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96" y="1147849"/>
            <a:ext cx="8545980" cy="385247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 rot="10800000" flipV="1">
            <a:off x="1938595" y="5438547"/>
            <a:ext cx="854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Leg de getallen 1 t/m 10 zo neer dat de som van de getallen op iedere lijn gelijk is.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39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27273"/>
              </p:ext>
            </p:extLst>
          </p:nvPr>
        </p:nvGraphicFramePr>
        <p:xfrm>
          <a:off x="3830856" y="298381"/>
          <a:ext cx="4908884" cy="63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afbeelding" r:id="rId3" imgW="4235668" imgH="5423179" progId="Paint.Picture">
                  <p:embed/>
                </p:oleObj>
              </mc:Choice>
              <mc:Fallback>
                <p:oleObj name="Bitmapafbeelding" r:id="rId3" imgW="4235668" imgH="542317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856" y="298381"/>
                        <a:ext cx="4908884" cy="630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41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6197" y="12897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01384"/>
              </p:ext>
            </p:extLst>
          </p:nvPr>
        </p:nvGraphicFramePr>
        <p:xfrm>
          <a:off x="3997692" y="470782"/>
          <a:ext cx="4764505" cy="611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afbeelding" r:id="rId3" imgW="4235668" imgH="5429529" progId="Paint.Picture">
                  <p:embed/>
                </p:oleObj>
              </mc:Choice>
              <mc:Fallback>
                <p:oleObj name="Bitmapafbeelding" r:id="rId3" imgW="4235668" imgH="5429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692" y="470782"/>
                        <a:ext cx="4764505" cy="61153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8769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AA397772F1048B1F51FDE5634C2B2" ma:contentTypeVersion="14" ma:contentTypeDescription="Een nieuw document maken." ma:contentTypeScope="" ma:versionID="8cc63cf4215236be3ddaa62385a93d7c">
  <xsd:schema xmlns:xsd="http://www.w3.org/2001/XMLSchema" xmlns:xs="http://www.w3.org/2001/XMLSchema" xmlns:p="http://schemas.microsoft.com/office/2006/metadata/properties" xmlns:ns3="4da32c51-41ce-4432-b795-4ef5acefa567" xmlns:ns4="fa11b7b8-ca99-4040-bab2-b2da4146db29" targetNamespace="http://schemas.microsoft.com/office/2006/metadata/properties" ma:root="true" ma:fieldsID="c09f70deb1c648c880112995c389a466" ns3:_="" ns4:_="">
    <xsd:import namespace="4da32c51-41ce-4432-b795-4ef5acefa567"/>
    <xsd:import namespace="fa11b7b8-ca99-4040-bab2-b2da4146d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32c51-41ce-4432-b795-4ef5acefa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1b7b8-ca99-4040-bab2-b2da4146d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19A2E-B931-4516-ABB7-36DC80663477}">
  <ds:schemaRefs>
    <ds:schemaRef ds:uri="http://schemas.microsoft.com/office/2006/documentManagement/types"/>
    <ds:schemaRef ds:uri="http://schemas.microsoft.com/office/2006/metadata/properties"/>
    <ds:schemaRef ds:uri="fa11b7b8-ca99-4040-bab2-b2da4146db29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da32c51-41ce-4432-b795-4ef5acefa56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A96392-AEF7-49DA-B250-73312083D9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405856-B233-4F67-9B62-FAC06336C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32c51-41ce-4432-b795-4ef5acefa567"/>
    <ds:schemaRef ds:uri="fa11b7b8-ca99-4040-bab2-b2da4146d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</Words>
  <Application>Microsoft Macintosh PowerPoint</Application>
  <PresentationFormat>Breedbeeld</PresentationFormat>
  <Paragraphs>4</Paragraphs>
  <Slides>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Bitmapafbeelding</vt:lpstr>
      <vt:lpstr>Zalogo</vt:lpstr>
      <vt:lpstr>PowerPoint-presentatie</vt:lpstr>
      <vt:lpstr>Gelijk of verschillend?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Zalogo</dc:title>
  <dc:creator>Annette Markusse</dc:creator>
  <cp:lastModifiedBy>FransvanG</cp:lastModifiedBy>
  <cp:revision>5</cp:revision>
  <dcterms:created xsi:type="dcterms:W3CDTF">2022-04-20T12:42:01Z</dcterms:created>
  <dcterms:modified xsi:type="dcterms:W3CDTF">2022-05-16T19:19:16Z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0x010100923AA397772F1048B1F51FDE5634C2B2</vt:lpwstr>
  </property>
</Properties>
</file>