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5" r:id="rId7"/>
    <p:sldId id="262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C8B5D-B315-A746-B249-E3AC24C2D0E2}" type="datetimeFigureOut">
              <a:t>16-02-2023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1A0B3-23A5-A24E-9E55-F02880BC1C3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259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plank kopen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1A0B3-23A5-A24E-9E55-F02880BC1C35}" type="slidenum"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8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schoenmaker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1A0B3-23A5-A24E-9E55-F02880BC1C35}" type="slidenum"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99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381B07-F99E-3FCA-403B-F0D4F6463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43574D-6CA2-07C2-FC45-6A5609F893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98EEE9-FF0B-1299-4D76-B6307D1E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F232BB-367C-BD79-C072-2E6BD9CE9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CA664A-742D-397C-C1D1-C3E7F3C4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95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9E0AE-17A7-427A-FA36-EEF7D6D3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DDCF33-8A24-842B-A0AC-5CBF8D284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30A070-79D2-13E2-6077-008E4591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33363A-1547-7476-8BB4-AD397D4B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9E5BBD-F542-BF2F-1F3B-9B9B8DBF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49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2135A45-92A7-4F7F-8D77-2C4605C4F4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91E9DD-802F-8B25-7196-A99886FCF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2F7142-DE85-5141-564A-0EBA903C2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5E2A25-74AF-8409-56FB-90ED2DD7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4A6A71-BBDE-158F-6035-80D3DA95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63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990D1-21B5-7BB2-B1F6-B36AAFFC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B4FDDB-3C67-E553-7DAC-2130BD98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61C080-BB50-A4E2-7F7C-FD797E51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B431A7-CFDE-B074-262A-91F125FD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1EA0E8-334B-569D-07E2-2E4E9CB2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76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0856-80D1-9F60-DDED-2B52FE55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9646F0-B26E-FBAD-91AC-B845168CB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7913530-1AEE-DA72-E7B8-70D2606F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FDE2F6-6886-8BCF-40C7-D081B94F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C5126A-7F59-51AF-DD88-A640AD905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9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71473-479A-A35D-0DFC-377237DE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3A5B41-2A71-396A-0180-6B3574A8B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7CD0F4-8AE5-955A-35F5-645695EB2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21D004-E0BC-2C01-D1A3-D0D80530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26764C-70DD-8CAC-AD89-8E94AE80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63558F-73F3-5530-C0EF-1317BAD60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FEA387-474A-F2A2-522A-AA2E3726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C401ED-793A-FCEB-E2C0-411220498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06FC8C-3AAC-55F5-2178-6890672F2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B0C9C30-AE2F-B5FD-FF5A-1E93436B7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14652B-BF99-9B18-4DCC-313D4E68A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F3B4EE-F19D-FDB2-6111-98A59638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D16ACD1-6830-3AFB-0E7B-B8462C631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50C7205-8A30-C7B6-C607-33A8A554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82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CD065-211B-DC43-A6FB-9209615C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D01D8C0-D48D-B4FD-479D-B431E6C5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3AFC75-F568-0CEB-6F6C-2A80006C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7C6996-538B-CB3D-7014-9F0AD923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20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D91CF12-7652-89E4-2082-54BC2615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F51F2E-3EBF-2883-92EC-2AE61380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A4D721-ADFA-A306-556F-B93682B6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0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FE9EE-9E93-9175-C57A-41EFFE22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B03FC2-2753-DCED-6A1F-4A04F4C53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94734C8-9DF5-5BD6-1000-12BF5CAAF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353679-3F6F-B053-803F-9B7ABCDA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42AB7A-D2A4-886F-EB75-FD496255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76A4DC-C20C-33BF-5C8A-FAEB223E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1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7F19F-FFB4-DD97-4808-BECE6A24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CF4213-C833-A1CD-6B0A-98FCC7E25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33B73C-9C14-8C4A-E329-C60307750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CAFD1D-7712-0545-2766-E996FE582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B71DE3-8532-A85A-CF88-5B4B3ADB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2ECA1C-4CDA-5345-0953-9A945794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29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2C3549B-5CB9-44D2-D02E-833268CC7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00CCEF-7E27-0352-CDEE-53DBC4FC1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D5F36F-B67A-9BE2-47C4-3C95FCA9C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4F85-EFDB-0D46-BF9F-D93A7690E5E8}" type="datetimeFigureOut">
              <a:t>16-02-2023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580A2-5176-83C2-CA79-75DD83B07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F50FCD-246B-F485-8EE5-6AF1C4C73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3139-B18B-654F-A7FA-2719A5A4DF5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3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7B5EC-A189-5048-F3C6-916B1E016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De schoenen van de koning</a:t>
            </a:r>
          </a:p>
        </p:txBody>
      </p:sp>
    </p:spTree>
    <p:extLst>
      <p:ext uri="{BB962C8B-B14F-4D97-AF65-F5344CB8AC3E}">
        <p14:creationId xmlns:p14="http://schemas.microsoft.com/office/powerpoint/2010/main" val="299613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AFB7EE1-2695-9B2B-62CB-8B622BDEC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" y="0"/>
            <a:ext cx="12190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06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2BED4787-B1D6-D3BC-A2D1-6C8C924A7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" y="0"/>
            <a:ext cx="12191353" cy="68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5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123B9139-CCCA-8549-2BE0-C75AA37A0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" y="0"/>
            <a:ext cx="12190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34902BB9-6BBB-2EEF-E7A1-89D6AC74988B}"/>
              </a:ext>
            </a:extLst>
          </p:cNvPr>
          <p:cNvCxnSpPr/>
          <p:nvPr/>
        </p:nvCxnSpPr>
        <p:spPr>
          <a:xfrm>
            <a:off x="1408386" y="4046483"/>
            <a:ext cx="916502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1A179B2D-3278-1BAC-FEBC-F5B46A084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386" y="3393002"/>
            <a:ext cx="662152" cy="64559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AA3EA88-26FF-563A-C63E-63C3323E1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517" y="3393002"/>
            <a:ext cx="662152" cy="64559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13D4604-1E4E-8A45-5939-293D95D3F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37" y="3403513"/>
            <a:ext cx="662152" cy="64559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7BDC4D3-9195-0FE4-5DFB-3FF465D7E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778" y="3403513"/>
            <a:ext cx="662152" cy="64559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FBF3773-7420-132D-6CAD-01B3B4D1A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909" y="3393003"/>
            <a:ext cx="662152" cy="6455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40A2C09-7EEA-F2C0-0AA6-2DF00A9C3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0" y="3393003"/>
            <a:ext cx="662152" cy="64559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420D3D-237F-8D8E-CFA3-B5737CD28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192" y="3393003"/>
            <a:ext cx="662152" cy="64559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A0978AA-2C05-E099-4268-789E29C4F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833" y="3393003"/>
            <a:ext cx="662152" cy="64559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4DEC161-4E88-E72D-E3C2-C2C7C0F90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964" y="3393003"/>
            <a:ext cx="662152" cy="64559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2151377-5FDC-1165-D1C6-8512EA61C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605" y="3393003"/>
            <a:ext cx="662152" cy="645598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6200AF82-3F82-E360-B8D0-4C684960034E}"/>
              </a:ext>
            </a:extLst>
          </p:cNvPr>
          <p:cNvCxnSpPr/>
          <p:nvPr/>
        </p:nvCxnSpPr>
        <p:spPr>
          <a:xfrm>
            <a:off x="1408386" y="3993931"/>
            <a:ext cx="0" cy="1471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4089D53-31FD-1C52-8864-873067EB2239}"/>
              </a:ext>
            </a:extLst>
          </p:cNvPr>
          <p:cNvCxnSpPr/>
          <p:nvPr/>
        </p:nvCxnSpPr>
        <p:spPr>
          <a:xfrm>
            <a:off x="7877502" y="3996560"/>
            <a:ext cx="0" cy="1471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7F066C16-5445-64C9-8191-932A3F72EB24}"/>
              </a:ext>
            </a:extLst>
          </p:cNvPr>
          <p:cNvSpPr txBox="1"/>
          <p:nvPr/>
        </p:nvSpPr>
        <p:spPr>
          <a:xfrm>
            <a:off x="1257543" y="4088523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4894AF3-1670-0043-DD9E-A490EC4DC71F}"/>
              </a:ext>
            </a:extLst>
          </p:cNvPr>
          <p:cNvSpPr txBox="1"/>
          <p:nvPr/>
        </p:nvSpPr>
        <p:spPr>
          <a:xfrm>
            <a:off x="7679366" y="4078013"/>
            <a:ext cx="41870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accent5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E9406359-B99A-9915-7EEE-B25829041826}"/>
              </a:ext>
            </a:extLst>
          </p:cNvPr>
          <p:cNvSpPr txBox="1"/>
          <p:nvPr/>
        </p:nvSpPr>
        <p:spPr>
          <a:xfrm>
            <a:off x="1257543" y="778476"/>
            <a:ext cx="6218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Zo ging de koning meten</a:t>
            </a:r>
          </a:p>
        </p:txBody>
      </p:sp>
    </p:spTree>
    <p:extLst>
      <p:ext uri="{BB962C8B-B14F-4D97-AF65-F5344CB8AC3E}">
        <p14:creationId xmlns:p14="http://schemas.microsoft.com/office/powerpoint/2010/main" val="37854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34902BB9-6BBB-2EEF-E7A1-89D6AC74988B}"/>
              </a:ext>
            </a:extLst>
          </p:cNvPr>
          <p:cNvCxnSpPr/>
          <p:nvPr/>
        </p:nvCxnSpPr>
        <p:spPr>
          <a:xfrm>
            <a:off x="1408386" y="4046483"/>
            <a:ext cx="916502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1A179B2D-3278-1BAC-FEBC-F5B46A084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386" y="3393002"/>
            <a:ext cx="662152" cy="64559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AA3EA88-26FF-563A-C63E-63C3323E1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517" y="3393002"/>
            <a:ext cx="662152" cy="64559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13D4604-1E4E-8A45-5939-293D95D3F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37" y="3403513"/>
            <a:ext cx="662152" cy="64559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7BDC4D3-9195-0FE4-5DFB-3FF465D7E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778" y="3403513"/>
            <a:ext cx="662152" cy="64559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FBF3773-7420-132D-6CAD-01B3B4D1A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909" y="3393003"/>
            <a:ext cx="662152" cy="6455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40A2C09-7EEA-F2C0-0AA6-2DF00A9C3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550" y="3393003"/>
            <a:ext cx="662152" cy="645598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420D3D-237F-8D8E-CFA3-B5737CD28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192" y="3393003"/>
            <a:ext cx="662152" cy="64559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A0978AA-2C05-E099-4268-789E29C4F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833" y="3393003"/>
            <a:ext cx="662152" cy="645598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84DEC161-4E88-E72D-E3C2-C2C7C0F90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964" y="3393003"/>
            <a:ext cx="662152" cy="64559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2151377-5FDC-1165-D1C6-8512EA61C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605" y="3393003"/>
            <a:ext cx="662152" cy="645598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6200AF82-3F82-E360-B8D0-4C684960034E}"/>
              </a:ext>
            </a:extLst>
          </p:cNvPr>
          <p:cNvCxnSpPr/>
          <p:nvPr/>
        </p:nvCxnSpPr>
        <p:spPr>
          <a:xfrm>
            <a:off x="1408386" y="3993931"/>
            <a:ext cx="0" cy="1471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24089D53-31FD-1C52-8864-873067EB2239}"/>
              </a:ext>
            </a:extLst>
          </p:cNvPr>
          <p:cNvCxnSpPr/>
          <p:nvPr/>
        </p:nvCxnSpPr>
        <p:spPr>
          <a:xfrm>
            <a:off x="7877502" y="3996560"/>
            <a:ext cx="0" cy="14714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7F066C16-5445-64C9-8191-932A3F72EB24}"/>
              </a:ext>
            </a:extLst>
          </p:cNvPr>
          <p:cNvSpPr txBox="1"/>
          <p:nvPr/>
        </p:nvSpPr>
        <p:spPr>
          <a:xfrm>
            <a:off x="1257543" y="4088523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4894AF3-1670-0043-DD9E-A490EC4DC71F}"/>
              </a:ext>
            </a:extLst>
          </p:cNvPr>
          <p:cNvSpPr txBox="1"/>
          <p:nvPr/>
        </p:nvSpPr>
        <p:spPr>
          <a:xfrm>
            <a:off x="7679366" y="4078013"/>
            <a:ext cx="41870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accent5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DE13E03-D241-01A0-8FF6-523083A70A64}"/>
              </a:ext>
            </a:extLst>
          </p:cNvPr>
          <p:cNvSpPr txBox="1"/>
          <p:nvPr/>
        </p:nvSpPr>
        <p:spPr>
          <a:xfrm>
            <a:off x="1289073" y="4393327"/>
            <a:ext cx="844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Zo lang is een rij van 10 schoenen. Hoe lang zou een plank zijn van .... schoenen?</a:t>
            </a:r>
          </a:p>
        </p:txBody>
      </p:sp>
    </p:spTree>
    <p:extLst>
      <p:ext uri="{BB962C8B-B14F-4D97-AF65-F5344CB8AC3E}">
        <p14:creationId xmlns:p14="http://schemas.microsoft.com/office/powerpoint/2010/main" val="26359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1C791FE7-7844-2477-11D4-497E59CB4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" y="0"/>
            <a:ext cx="12190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93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936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38</Words>
  <Application>Microsoft Macintosh PowerPoint</Application>
  <PresentationFormat>Breedbeeld</PresentationFormat>
  <Paragraphs>11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Office-thema 2013 - 2022</vt:lpstr>
      <vt:lpstr>De schoenen van de koning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schoenen van de koning</dc:title>
  <dc:creator>FransvanG</dc:creator>
  <cp:lastModifiedBy>FransvanG</cp:lastModifiedBy>
  <cp:revision>3</cp:revision>
  <dcterms:created xsi:type="dcterms:W3CDTF">2023-01-07T13:01:22Z</dcterms:created>
  <dcterms:modified xsi:type="dcterms:W3CDTF">2023-02-16T13:00:55Z</dcterms:modified>
</cp:coreProperties>
</file>